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0" r:id="rId3"/>
    <p:sldId id="276" r:id="rId4"/>
    <p:sldId id="273" r:id="rId5"/>
    <p:sldId id="268" r:id="rId6"/>
    <p:sldId id="265" r:id="rId7"/>
    <p:sldId id="274" r:id="rId8"/>
    <p:sldId id="271" r:id="rId9"/>
    <p:sldId id="275" r:id="rId10"/>
    <p:sldId id="272" r:id="rId11"/>
    <p:sldId id="279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32A40"/>
    <a:srgbClr val="EE867C"/>
    <a:srgbClr val="41AECF"/>
    <a:srgbClr val="3887A0"/>
    <a:srgbClr val="042D46"/>
    <a:srgbClr val="042E45"/>
    <a:srgbClr val="E659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15ACE4-F45F-498D-A43D-03E0C422DA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0504F6-AC6D-4645-99F5-2D8A1039DE8C}"/>
              </a:ext>
            </a:extLst>
          </p:cNvPr>
          <p:cNvSpPr/>
          <p:nvPr userDrawn="1"/>
        </p:nvSpPr>
        <p:spPr>
          <a:xfrm>
            <a:off x="-10828" y="1358900"/>
            <a:ext cx="12202828" cy="323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A77DCFB-E05A-45D8-BA78-E807731382F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61209" y="1788263"/>
            <a:ext cx="6278562" cy="2379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algn="r"/>
            <a:r>
              <a:rPr lang="en-US" sz="4000" b="1" dirty="0">
                <a:solidFill>
                  <a:srgbClr val="032A40"/>
                </a:solidFill>
              </a:rPr>
              <a:t>WORK PACKAGE TITLE</a:t>
            </a:r>
          </a:p>
          <a:p>
            <a:pPr algn="r"/>
            <a:endParaRPr lang="en-US" sz="4000" b="1" dirty="0">
              <a:solidFill>
                <a:srgbClr val="032A40"/>
              </a:solidFill>
            </a:endParaRPr>
          </a:p>
          <a:p>
            <a:pPr algn="r"/>
            <a:r>
              <a:rPr lang="en-US" sz="2800" dirty="0">
                <a:solidFill>
                  <a:srgbClr val="032A40"/>
                </a:solidFill>
              </a:rPr>
              <a:t>Name (email), </a:t>
            </a:r>
            <a:r>
              <a:rPr lang="en-US" sz="2800" dirty="0" err="1">
                <a:solidFill>
                  <a:srgbClr val="032A40"/>
                </a:solidFill>
              </a:rPr>
              <a:t>Organisation</a:t>
            </a:r>
            <a:endParaRPr lang="en-US" sz="2800" dirty="0">
              <a:solidFill>
                <a:srgbClr val="032A40"/>
              </a:solidFill>
            </a:endParaRPr>
          </a:p>
          <a:p>
            <a:pPr algn="r"/>
            <a:r>
              <a:rPr lang="en-US" sz="2000" dirty="0">
                <a:solidFill>
                  <a:srgbClr val="032A40"/>
                </a:solidFill>
              </a:rPr>
              <a:t>Place, Day Month 2018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CEDE7A-DFD1-4FF3-8B95-D5A310B6A639}"/>
              </a:ext>
            </a:extLst>
          </p:cNvPr>
          <p:cNvSpPr/>
          <p:nvPr userDrawn="1"/>
        </p:nvSpPr>
        <p:spPr>
          <a:xfrm>
            <a:off x="-10828" y="5956300"/>
            <a:ext cx="12202828" cy="901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just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8B5B1D-3D44-4FC7-9CAA-9C31A0E9F6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67460"/>
          <a:stretch/>
        </p:blipFill>
        <p:spPr>
          <a:xfrm>
            <a:off x="780164" y="6184900"/>
            <a:ext cx="1693236" cy="5207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8388B7-DB52-48D7-A187-31F3F003CB02}"/>
              </a:ext>
            </a:extLst>
          </p:cNvPr>
          <p:cNvSpPr/>
          <p:nvPr userDrawn="1"/>
        </p:nvSpPr>
        <p:spPr>
          <a:xfrm>
            <a:off x="2557805" y="6176317"/>
            <a:ext cx="8688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200" dirty="0">
                <a:solidFill>
                  <a:schemeClr val="tx1"/>
                </a:solidFill>
              </a:rPr>
              <a:t>The M-Sec project is jointly funded by the European Union’s Horizon 2020 research and innovation </a:t>
            </a:r>
            <a:r>
              <a:rPr lang="en-US" sz="1200" dirty="0" err="1">
                <a:solidFill>
                  <a:schemeClr val="tx1"/>
                </a:solidFill>
              </a:rPr>
              <a:t>programme</a:t>
            </a:r>
            <a:r>
              <a:rPr lang="en-US" sz="1200" dirty="0">
                <a:solidFill>
                  <a:schemeClr val="tx1"/>
                </a:solidFill>
              </a:rPr>
              <a:t> (contract No 814917) and by the Commissioned Research of National Institute of Information and Communications Technology (NICT), JAPAN (contract No 19501).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78A47A-9B77-4669-89FE-0042EF49DA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15" y="1358900"/>
            <a:ext cx="3238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5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-Sec_PPT-v2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C87826-27FC-42CD-A167-6FC190FAADB6}"/>
              </a:ext>
            </a:extLst>
          </p:cNvPr>
          <p:cNvSpPr txBox="1"/>
          <p:nvPr userDrawn="1"/>
        </p:nvSpPr>
        <p:spPr>
          <a:xfrm>
            <a:off x="11445318" y="6190238"/>
            <a:ext cx="56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D67D7F5-E21E-4A57-9593-0F09FCB7314B}" type="slidenum">
              <a:rPr lang="en-US" sz="1200" b="0" smtClean="0">
                <a:solidFill>
                  <a:schemeClr val="bg1"/>
                </a:solidFill>
              </a:rPr>
              <a:pPr algn="ctr"/>
              <a:t>‹#›</a:t>
            </a:fld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514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-Sec_PPT-v2-0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95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-Sec_PPT-v2-0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728200" y="4838700"/>
            <a:ext cx="2247900" cy="187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615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-Sec_PPT-v2-0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"/>
            <a:ext cx="12192000" cy="6864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C87826-27FC-42CD-A167-6FC190FAADB6}"/>
              </a:ext>
            </a:extLst>
          </p:cNvPr>
          <p:cNvSpPr txBox="1"/>
          <p:nvPr userDrawn="1"/>
        </p:nvSpPr>
        <p:spPr>
          <a:xfrm>
            <a:off x="11445318" y="6190238"/>
            <a:ext cx="56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D67D7F5-E21E-4A57-9593-0F09FCB7314B}" type="slidenum">
              <a:rPr lang="en-US" sz="1200" b="0" smtClean="0">
                <a:solidFill>
                  <a:schemeClr val="bg1"/>
                </a:solidFill>
              </a:rPr>
              <a:pPr algn="ctr"/>
              <a:t>‹#›</a:t>
            </a:fld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6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-Sec_PPT-v2-05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C87826-27FC-42CD-A167-6FC190FAADB6}"/>
              </a:ext>
            </a:extLst>
          </p:cNvPr>
          <p:cNvSpPr txBox="1"/>
          <p:nvPr userDrawn="1"/>
        </p:nvSpPr>
        <p:spPr>
          <a:xfrm>
            <a:off x="11445318" y="6190238"/>
            <a:ext cx="56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D67D7F5-E21E-4A57-9593-0F09FCB7314B}" type="slidenum">
              <a:rPr lang="en-US" sz="1200" b="0" smtClean="0">
                <a:solidFill>
                  <a:schemeClr val="bg1"/>
                </a:solidFill>
              </a:rPr>
              <a:pPr algn="ctr"/>
              <a:t>‹#›</a:t>
            </a:fld>
            <a:endParaRPr lang="en-US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521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40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110000"/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0000"/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0000"/>
        <a:buFont typeface="Wingdings" panose="05000000000000000000" pitchFamily="2" charset="2"/>
        <a:buChar char="q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10000"/>
        <a:buFont typeface="Wingdings" panose="05000000000000000000" pitchFamily="2" charset="2"/>
        <a:buChar char="q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msecproject/" TargetMode="External"/><Relationship Id="rId3" Type="http://schemas.openxmlformats.org/officeDocument/2006/relationships/image" Target="../media/image11.emf"/><Relationship Id="rId7" Type="http://schemas.openxmlformats.org/officeDocument/2006/relationships/hyperlink" Target="https://twitter.com/msecProject" TargetMode="Externa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msecproject.eu/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13.emf"/><Relationship Id="rId10" Type="http://schemas.openxmlformats.org/officeDocument/2006/relationships/hyperlink" Target="https://www.f6s.com/iot" TargetMode="External"/><Relationship Id="rId4" Type="http://schemas.openxmlformats.org/officeDocument/2006/relationships/image" Target="../media/image12.emf"/><Relationship Id="rId9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CC9181-043D-4131-82FD-F433AACE1202}"/>
              </a:ext>
            </a:extLst>
          </p:cNvPr>
          <p:cNvSpPr txBox="1"/>
          <p:nvPr/>
        </p:nvSpPr>
        <p:spPr>
          <a:xfrm>
            <a:off x="6096000" y="2056726"/>
            <a:ext cx="53161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032A40"/>
                </a:solidFill>
              </a:rPr>
              <a:t>TITLE OF BUSINESS IDEA</a:t>
            </a:r>
          </a:p>
          <a:p>
            <a:pPr algn="r"/>
            <a:endParaRPr lang="en-US" sz="4000" b="1" dirty="0">
              <a:solidFill>
                <a:srgbClr val="032A40"/>
              </a:solidFill>
            </a:endParaRPr>
          </a:p>
          <a:p>
            <a:pPr algn="r"/>
            <a:r>
              <a:rPr lang="en-US" sz="2800" dirty="0">
                <a:solidFill>
                  <a:srgbClr val="032A40"/>
                </a:solidFill>
              </a:rPr>
              <a:t>Name of Team or Team Members</a:t>
            </a:r>
          </a:p>
          <a:p>
            <a:pPr algn="r"/>
            <a:r>
              <a:rPr lang="en-US" sz="2000" dirty="0">
                <a:solidFill>
                  <a:srgbClr val="032A40"/>
                </a:solidFill>
              </a:rPr>
              <a:t>Place, Day Month 2021</a:t>
            </a:r>
          </a:p>
        </p:txBody>
      </p:sp>
    </p:spTree>
    <p:extLst>
      <p:ext uri="{BB962C8B-B14F-4D97-AF65-F5344CB8AC3E}">
        <p14:creationId xmlns:p14="http://schemas.microsoft.com/office/powerpoint/2010/main" val="3408567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303794"/>
              </p:ext>
            </p:extLst>
          </p:nvPr>
        </p:nvGraphicFramePr>
        <p:xfrm>
          <a:off x="1462008" y="1587247"/>
          <a:ext cx="9665449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3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6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66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i="0" dirty="0">
                          <a:latin typeface="+mn-lt"/>
                          <a:cs typeface="Roboto Light"/>
                        </a:rPr>
                        <a:t>KEY PERFORMANCE INDICATOR</a:t>
                      </a:r>
                      <a:r>
                        <a:rPr lang="sl-SI" sz="1400" b="1" i="0" dirty="0">
                          <a:latin typeface="+mn-lt"/>
                          <a:cs typeface="Roboto Light"/>
                        </a:rPr>
                        <a:t>S</a:t>
                      </a:r>
                      <a:endParaRPr lang="en-GB" sz="1400" b="1" i="0" dirty="0">
                        <a:latin typeface="+mn-lt"/>
                        <a:cs typeface="Roboto Light"/>
                      </a:endParaRPr>
                    </a:p>
                  </a:txBody>
                  <a:tcPr marL="102788" marR="10278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AE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i="0" dirty="0">
                          <a:latin typeface="+mn-lt"/>
                          <a:cs typeface="Roboto Light"/>
                        </a:rPr>
                        <a:t>LEADER</a:t>
                      </a:r>
                    </a:p>
                  </a:txBody>
                  <a:tcPr marL="102788" marR="10278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AE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i="0" dirty="0">
                          <a:latin typeface="+mn-lt"/>
                          <a:cs typeface="Roboto Light"/>
                        </a:rPr>
                        <a:t>DUE</a:t>
                      </a:r>
                    </a:p>
                  </a:txBody>
                  <a:tcPr marL="102788" marR="10278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AE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i="0" dirty="0">
                          <a:solidFill>
                            <a:srgbClr val="FFFFFF"/>
                          </a:solidFill>
                          <a:latin typeface="+mn-lt"/>
                          <a:cs typeface="Roboto Light"/>
                        </a:rPr>
                        <a:t>ACHIEVED</a:t>
                      </a:r>
                    </a:p>
                  </a:txBody>
                  <a:tcPr marL="102788" marR="10278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87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7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 b="0" i="0" dirty="0">
                          <a:solidFill>
                            <a:srgbClr val="032A40"/>
                          </a:solidFill>
                          <a:latin typeface="+mn-lt"/>
                          <a:cs typeface="Roboto Black"/>
                        </a:rPr>
                        <a:t>KPI-1.1: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Lorem</a:t>
                      </a: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ipsum</a:t>
                      </a: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dolor</a:t>
                      </a: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sit</a:t>
                      </a: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amet</a:t>
                      </a: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,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consectetur</a:t>
                      </a: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adipiscing</a:t>
                      </a: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elit</a:t>
                      </a: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,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sed</a:t>
                      </a: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 do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eiusmod</a:t>
                      </a: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tempor</a:t>
                      </a: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incididunt</a:t>
                      </a: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 ut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labore</a:t>
                      </a: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 et dolore magna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aliqua</a:t>
                      </a: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. Ut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enim</a:t>
                      </a: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 ad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minim</a:t>
                      </a: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veniam</a:t>
                      </a: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,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quis</a:t>
                      </a: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nostrud</a:t>
                      </a: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 </a:t>
                      </a:r>
                      <a:r>
                        <a:rPr lang="it-IT" sz="1400" b="0" i="0" dirty="0" err="1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exercitatio</a:t>
                      </a:r>
                      <a:endParaRPr lang="it-IT" sz="1400" b="0" i="0" dirty="0">
                        <a:solidFill>
                          <a:srgbClr val="032A40"/>
                        </a:solidFill>
                        <a:latin typeface="+mn-lt"/>
                        <a:cs typeface="Roboto Ligh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1400" b="0" i="0" dirty="0">
                        <a:solidFill>
                          <a:srgbClr val="032A40"/>
                        </a:solidFill>
                        <a:latin typeface="+mn-lt"/>
                        <a:cs typeface="Roboto Light"/>
                      </a:endParaRPr>
                    </a:p>
                  </a:txBody>
                  <a:tcPr marL="102788" marR="10278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XXXXX</a:t>
                      </a:r>
                    </a:p>
                  </a:txBody>
                  <a:tcPr marL="102788" marR="10278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M6</a:t>
                      </a:r>
                    </a:p>
                  </a:txBody>
                  <a:tcPr marL="102788" marR="10278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GB" sz="1400" b="0" i="0" dirty="0">
                        <a:latin typeface="Roboto Light"/>
                        <a:cs typeface="Roboto Light"/>
                      </a:endParaRPr>
                    </a:p>
                  </a:txBody>
                  <a:tcPr marL="102788" marR="10278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87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38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KPI-1.2: Lorem ipsum dolor sit amet, consectetur adipiscing elit, sed do eiusmod tempor incididunt ut labore et dolore magna aliqua. Ut enim ad minim veniam, quis nostrud exercitatio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i="0" dirty="0">
                        <a:solidFill>
                          <a:srgbClr val="032A40"/>
                        </a:solidFill>
                        <a:latin typeface="+mn-lt"/>
                        <a:cs typeface="Roboto Light"/>
                      </a:endParaRPr>
                    </a:p>
                  </a:txBody>
                  <a:tcPr marL="102788" marR="10278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XXXXX</a:t>
                      </a:r>
                    </a:p>
                  </a:txBody>
                  <a:tcPr marL="102788" marR="10278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i="0" dirty="0">
                          <a:solidFill>
                            <a:srgbClr val="032A40"/>
                          </a:solidFill>
                          <a:latin typeface="+mn-lt"/>
                          <a:cs typeface="Roboto Light"/>
                        </a:rPr>
                        <a:t>M6</a:t>
                      </a:r>
                    </a:p>
                  </a:txBody>
                  <a:tcPr marL="102788" marR="102788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GB" sz="1400" b="0" i="0" dirty="0">
                        <a:latin typeface="Roboto Light"/>
                        <a:cs typeface="Roboto Light"/>
                      </a:endParaRPr>
                    </a:p>
                  </a:txBody>
                  <a:tcPr marL="102788" marR="10278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87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79978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DDC4A07-F557-4567-B5C1-898569DAAEFA}"/>
              </a:ext>
            </a:extLst>
          </p:cNvPr>
          <p:cNvSpPr txBox="1"/>
          <p:nvPr/>
        </p:nvSpPr>
        <p:spPr>
          <a:xfrm>
            <a:off x="1432731" y="640121"/>
            <a:ext cx="1434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E6594E"/>
                </a:solidFill>
              </a:rPr>
              <a:t>TITLE</a:t>
            </a:r>
            <a:endParaRPr lang="en-US" dirty="0">
              <a:solidFill>
                <a:srgbClr val="042E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45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a city in the background&#10;&#10;Description generated with very high confidence">
            <a:extLst>
              <a:ext uri="{FF2B5EF4-FFF2-40B4-BE49-F238E27FC236}">
                <a16:creationId xmlns:a16="http://schemas.microsoft.com/office/drawing/2014/main" id="{A0B5FD99-7E89-4750-A956-F86BA4A609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363CC9-2F70-439E-85F2-3F1C24C8FB1D}"/>
              </a:ext>
            </a:extLst>
          </p:cNvPr>
          <p:cNvSpPr/>
          <p:nvPr/>
        </p:nvSpPr>
        <p:spPr>
          <a:xfrm>
            <a:off x="0" y="4551680"/>
            <a:ext cx="12192000" cy="230632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b="1" dirty="0">
                <a:solidFill>
                  <a:schemeClr val="tx1"/>
                </a:solidFill>
              </a:rPr>
              <a:t>FULL IMAGE SLIDE EXAMPLE 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"Sed </a:t>
            </a:r>
            <a:r>
              <a:rPr lang="en-US" sz="2400" b="1" dirty="0" err="1">
                <a:solidFill>
                  <a:schemeClr val="tx1"/>
                </a:solidFill>
              </a:rPr>
              <a:t>ut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perspiciatis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unde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omnis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iste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natus</a:t>
            </a:r>
            <a:r>
              <a:rPr lang="en-US" sz="2400" b="1" dirty="0">
                <a:solidFill>
                  <a:schemeClr val="tx1"/>
                </a:solidFill>
              </a:rPr>
              <a:t> error sit </a:t>
            </a:r>
            <a:r>
              <a:rPr lang="en-US" sz="2400" b="1" dirty="0" err="1">
                <a:solidFill>
                  <a:schemeClr val="tx1"/>
                </a:solidFill>
              </a:rPr>
              <a:t>voluptatem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accusantium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doloremque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laudantium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totam</a:t>
            </a:r>
            <a:r>
              <a:rPr lang="en-US" sz="2400" b="1" dirty="0">
                <a:solidFill>
                  <a:schemeClr val="tx1"/>
                </a:solidFill>
              </a:rPr>
              <a:t> rem </a:t>
            </a:r>
            <a:r>
              <a:rPr lang="en-US" sz="2400" b="1" dirty="0" err="1">
                <a:solidFill>
                  <a:schemeClr val="tx1"/>
                </a:solidFill>
              </a:rPr>
              <a:t>aperiam</a:t>
            </a:r>
            <a:r>
              <a:rPr lang="en-US" sz="2400" b="1" dirty="0">
                <a:solidFill>
                  <a:schemeClr val="tx1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464734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5372100"/>
            <a:ext cx="342900" cy="34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4940300"/>
            <a:ext cx="342900" cy="342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00" y="5803900"/>
            <a:ext cx="342900" cy="342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700" y="6235700"/>
            <a:ext cx="342900" cy="342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63700" y="4965700"/>
            <a:ext cx="1769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042D46"/>
                </a:solidFill>
                <a:cs typeface="Calibri"/>
                <a:hlinkClick r:id="rId6"/>
              </a:rPr>
              <a:t>www.msecproject.eu</a:t>
            </a:r>
            <a:endParaRPr lang="es-ES_tradnl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63700" y="5835783"/>
            <a:ext cx="1282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042D46"/>
                </a:solidFill>
                <a:cs typeface="Calibri"/>
                <a:hlinkClick r:id="rId7"/>
              </a:rPr>
              <a:t>@MSecProject</a:t>
            </a:r>
            <a:endParaRPr lang="es-ES_tradnl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663700" y="6235700"/>
            <a:ext cx="2883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2D46"/>
                </a:solidFill>
                <a:cs typeface="Calibri"/>
                <a:hlinkClick r:id="rId8"/>
              </a:rPr>
              <a:t>linkedin.com/company/</a:t>
            </a:r>
            <a:r>
              <a:rPr lang="en-US" sz="1400" b="1" dirty="0" err="1">
                <a:solidFill>
                  <a:srgbClr val="042D46"/>
                </a:solidFill>
                <a:cs typeface="Calibri"/>
                <a:hlinkClick r:id="rId8"/>
              </a:rPr>
              <a:t>msecproject</a:t>
            </a:r>
            <a:endParaRPr lang="es-ES_tradnl" sz="1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8763" y="5359400"/>
            <a:ext cx="1343837" cy="127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63700" y="5403982"/>
            <a:ext cx="1482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042D46"/>
                </a:solidFill>
                <a:cs typeface="Calibri"/>
                <a:hlinkClick r:id="rId10"/>
              </a:rPr>
              <a:t>www.f6s.com/iot</a:t>
            </a:r>
            <a:endParaRPr lang="es-ES_tradnl" sz="1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F05D84-E048-4607-8DBB-345B20EED2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44771" y="5273477"/>
            <a:ext cx="4023360" cy="10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10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CB8C69-75D4-42FB-93ED-684653F0ECEF}"/>
              </a:ext>
            </a:extLst>
          </p:cNvPr>
          <p:cNvSpPr txBox="1">
            <a:spLocks/>
          </p:cNvSpPr>
          <p:nvPr/>
        </p:nvSpPr>
        <p:spPr>
          <a:xfrm>
            <a:off x="669608" y="2533620"/>
            <a:ext cx="10515600" cy="30067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To present your business idea the best way possible to the M-Sec Online Contest jury, we suggest that you focus your PowerPoint presentation on the following topics:</a:t>
            </a:r>
          </a:p>
          <a:p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Briefly present the business idea (main problem addressed, main goal, etc.) and demonstrate how it is relevant for solving the smart city challenge</a:t>
            </a:r>
          </a:p>
          <a:p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Briefly describe the general and technological characteristics of your software and/or hardware solution and demonstrate its novelty </a:t>
            </a:r>
          </a:p>
          <a:p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Briefly describe how the business idea will be implemented and potentially scale as a real business solution, based on the work you have done in your Business Model Canvas (1</a:t>
            </a:r>
            <a:r>
              <a:rPr lang="en-US" sz="1800" baseline="30000" dirty="0">
                <a:solidFill>
                  <a:srgbClr val="042D46"/>
                </a:solidFill>
                <a:latin typeface="Calibri"/>
                <a:cs typeface="Calibri"/>
              </a:rPr>
              <a:t>st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version of the business plan)</a:t>
            </a:r>
          </a:p>
          <a:p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Briefly present how the M-Sec framework could be used/integrated within your business idea and demonstrate how it would impact the security and privacy component of the business case</a:t>
            </a:r>
          </a:p>
          <a:p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Present the team and other information you think its relevant</a:t>
            </a:r>
          </a:p>
          <a:p>
            <a:pPr marL="0" indent="0">
              <a:buNone/>
            </a:pPr>
            <a:endParaRPr lang="en-US" sz="1800" dirty="0">
              <a:solidFill>
                <a:srgbClr val="042D46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DC4A07-F557-4567-B5C1-898569DAAEFA}"/>
              </a:ext>
            </a:extLst>
          </p:cNvPr>
          <p:cNvSpPr txBox="1"/>
          <p:nvPr/>
        </p:nvSpPr>
        <p:spPr>
          <a:xfrm>
            <a:off x="759273" y="871046"/>
            <a:ext cx="6121818" cy="113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E6594E"/>
                </a:solidFill>
              </a:rPr>
              <a:t>How to present your business idea</a:t>
            </a:r>
          </a:p>
          <a:p>
            <a:pPr>
              <a:lnSpc>
                <a:spcPct val="130000"/>
              </a:lnSpc>
            </a:pPr>
            <a:r>
              <a:rPr lang="en-US" sz="2200" dirty="0">
                <a:solidFill>
                  <a:srgbClr val="042E45"/>
                </a:solidFill>
              </a:rPr>
              <a:t>Suggested content (although not mandatory)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857437" y="1526232"/>
            <a:ext cx="5792745" cy="0"/>
          </a:xfrm>
          <a:prstGeom prst="line">
            <a:avLst/>
          </a:prstGeom>
          <a:ln>
            <a:solidFill>
              <a:srgbClr val="41AEC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457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960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CB8C69-75D4-42FB-93ED-684653F0ECEF}"/>
              </a:ext>
            </a:extLst>
          </p:cNvPr>
          <p:cNvSpPr txBox="1">
            <a:spLocks/>
          </p:cNvSpPr>
          <p:nvPr/>
        </p:nvSpPr>
        <p:spPr>
          <a:xfrm>
            <a:off x="1940560" y="2533620"/>
            <a:ext cx="9244648" cy="30067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eriod"/>
            </a:pPr>
            <a:r>
              <a:rPr lang="en-US" sz="2400" dirty="0">
                <a:solidFill>
                  <a:srgbClr val="042D46"/>
                </a:solidFill>
                <a:latin typeface="Calibri"/>
                <a:cs typeface="Calibri"/>
              </a:rPr>
              <a:t>Title 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eriod"/>
            </a:pPr>
            <a:r>
              <a:rPr lang="en-US" sz="2400" dirty="0">
                <a:solidFill>
                  <a:srgbClr val="042D46"/>
                </a:solidFill>
                <a:latin typeface="Calibri"/>
                <a:cs typeface="Calibri"/>
              </a:rPr>
              <a:t>Title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eriod"/>
            </a:pPr>
            <a:r>
              <a:rPr lang="en-US" sz="2400" dirty="0">
                <a:solidFill>
                  <a:srgbClr val="042D46"/>
                </a:solidFill>
                <a:latin typeface="Calibri"/>
                <a:cs typeface="Calibri"/>
              </a:rPr>
              <a:t>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09744-8D2E-4FFC-B064-CEE0199972CA}"/>
              </a:ext>
            </a:extLst>
          </p:cNvPr>
          <p:cNvSpPr txBox="1"/>
          <p:nvPr/>
        </p:nvSpPr>
        <p:spPr>
          <a:xfrm>
            <a:off x="759273" y="871046"/>
            <a:ext cx="4868883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E6594E"/>
                </a:solidFill>
              </a:rPr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3003497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DC4A07-F557-4567-B5C1-898569DAAEFA}"/>
              </a:ext>
            </a:extLst>
          </p:cNvPr>
          <p:cNvSpPr txBox="1"/>
          <p:nvPr/>
        </p:nvSpPr>
        <p:spPr>
          <a:xfrm>
            <a:off x="7323117" y="2507171"/>
            <a:ext cx="4868883" cy="1453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b="1" dirty="0">
                <a:solidFill>
                  <a:srgbClr val="E6594E"/>
                </a:solidFill>
              </a:rPr>
              <a:t>TITLE</a:t>
            </a:r>
          </a:p>
          <a:p>
            <a:pPr>
              <a:lnSpc>
                <a:spcPct val="130000"/>
              </a:lnSpc>
            </a:pPr>
            <a:r>
              <a:rPr lang="en-US" sz="2500" dirty="0">
                <a:solidFill>
                  <a:srgbClr val="042E45"/>
                </a:solidFill>
              </a:rPr>
              <a:t>SUBTITLE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DC4A07-F557-4567-B5C1-898569DAAEFA}"/>
              </a:ext>
            </a:extLst>
          </p:cNvPr>
          <p:cNvSpPr txBox="1"/>
          <p:nvPr/>
        </p:nvSpPr>
        <p:spPr>
          <a:xfrm>
            <a:off x="5727114" y="2439743"/>
            <a:ext cx="815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1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28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CB8C69-75D4-42FB-93ED-684653F0ECEF}"/>
              </a:ext>
            </a:extLst>
          </p:cNvPr>
          <p:cNvSpPr txBox="1">
            <a:spLocks/>
          </p:cNvSpPr>
          <p:nvPr/>
        </p:nvSpPr>
        <p:spPr>
          <a:xfrm>
            <a:off x="669608" y="2533620"/>
            <a:ext cx="10515600" cy="30067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"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Sed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ut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perspiciatis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unde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omnis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iste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natus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error sit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voluptatem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accusantium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doloremque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laudantium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,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totam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rem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aperiam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,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eaque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ipsa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quae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ab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illo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inventore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veritatis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et quasi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architecto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beatae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vitae dicta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sunt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explicabo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. Nemo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enim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ipsam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voluptatem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quia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voluptas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sit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aspernatur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aut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odit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aut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fugit, sed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quia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consequuntur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magni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dolores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eos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qui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ratione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voluptatem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sequi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nesciunt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. </a:t>
            </a:r>
          </a:p>
          <a:p>
            <a:pPr marL="0" indent="0">
              <a:buNone/>
            </a:pP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Neque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porro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quisquam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est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, qui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dolorem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ipsum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quia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dolor sit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amet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,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consectetur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,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adipisci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velit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, sed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quia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non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numquam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eius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modi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tempora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incidunt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ut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labore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et dolore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magnam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aliquam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quaerat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voluptatem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.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Ut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enim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ad minima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veniam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,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quis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nostrum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exercitationem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ullam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corporis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suscipit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laboriosam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, nisi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ut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aliquid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ex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ea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commodi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consequatur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?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Quis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autem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vel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eum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iure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reprehenderit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qui in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ea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voluptate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velit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esse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quam nihil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molestiae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consequatur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, vel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illum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qui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dolorem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eum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fugiat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quo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voluptas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nulla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pariatur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?”</a:t>
            </a:r>
          </a:p>
          <a:p>
            <a:pPr marL="0" indent="0">
              <a:buNone/>
            </a:pPr>
            <a:endParaRPr lang="en-US" sz="1800" dirty="0">
              <a:solidFill>
                <a:srgbClr val="042D46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DC4A07-F557-4567-B5C1-898569DAAEFA}"/>
              </a:ext>
            </a:extLst>
          </p:cNvPr>
          <p:cNvSpPr txBox="1"/>
          <p:nvPr/>
        </p:nvSpPr>
        <p:spPr>
          <a:xfrm>
            <a:off x="759273" y="871046"/>
            <a:ext cx="4868883" cy="113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E6594E"/>
                </a:solidFill>
              </a:rPr>
              <a:t>TITLE</a:t>
            </a:r>
          </a:p>
          <a:p>
            <a:pPr>
              <a:lnSpc>
                <a:spcPct val="130000"/>
              </a:lnSpc>
            </a:pPr>
            <a:r>
              <a:rPr lang="en-US" sz="2200" dirty="0">
                <a:solidFill>
                  <a:srgbClr val="042E45"/>
                </a:solidFill>
              </a:rPr>
              <a:t>SUBTITLE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57437" y="1526232"/>
            <a:ext cx="4889163" cy="0"/>
          </a:xfrm>
          <a:prstGeom prst="line">
            <a:avLst/>
          </a:prstGeom>
          <a:ln>
            <a:solidFill>
              <a:srgbClr val="41AEC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333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CB8C69-75D4-42FB-93ED-684653F0ECEF}"/>
              </a:ext>
            </a:extLst>
          </p:cNvPr>
          <p:cNvSpPr txBox="1">
            <a:spLocks/>
          </p:cNvSpPr>
          <p:nvPr/>
        </p:nvSpPr>
        <p:spPr>
          <a:xfrm>
            <a:off x="759273" y="1050260"/>
            <a:ext cx="10515600" cy="53200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"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Sed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ut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perspiciatis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unde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omnis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iste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natus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error sit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voluptatem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accusantium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doloremque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laudantium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,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totam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rem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aperiam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,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eaque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ipsa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quae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ab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illo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inventore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veritatis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et quasi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architecto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beatae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vitae dicta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sunt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explicabo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. Nemo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enim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ipsam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voluptatem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quia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voluptas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sit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aspernatur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aut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odit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aut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fugit, sed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quia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consequuntur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magni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dolores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eos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qui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ratione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voluptatem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sequi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nesciunt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. </a:t>
            </a:r>
          </a:p>
          <a:p>
            <a:pPr marL="0" indent="0">
              <a:buNone/>
            </a:pP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Neque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porro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quisquam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est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, qui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dolorem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ipsum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quia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dolor sit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amet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,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consectetur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,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adipisci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velit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, sed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quia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non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numquam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eius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modi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tempora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incidunt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ut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labore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et dolore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magnam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aliquam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quaerat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voluptatem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.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Ut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enim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ad minima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veniam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,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quis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nostrum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exercitationem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ullam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corporis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suscipit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laboriosam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, nisi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ut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aliquid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ex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ea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commodi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consequatur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?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Quis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autem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vel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eum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iure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reprehenderit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qui in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ea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voluptate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velit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esse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quam nihil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molestiae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consequatur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, vel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illum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qui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dolorem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eum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fugiat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quo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voluptas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nulla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latin typeface="Calibri"/>
                <a:cs typeface="Calibri"/>
              </a:rPr>
              <a:t>pariatur</a:t>
            </a:r>
            <a:r>
              <a:rPr lang="en-US" sz="1800" dirty="0">
                <a:solidFill>
                  <a:srgbClr val="042D46"/>
                </a:solidFill>
                <a:latin typeface="Calibri"/>
                <a:cs typeface="Calibri"/>
              </a:rPr>
              <a:t>?”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42D46"/>
                </a:solidFill>
                <a:cs typeface="Calibri"/>
              </a:rPr>
              <a:t>"Sed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ut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perspiciatis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unde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omnis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iste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natus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error sit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voluptatem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accusantium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doloremque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laudantium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,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totam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rem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aperiam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,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eaque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ipsa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quae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ab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illo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inventore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veritatis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et quasi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architecto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beatae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vitae dicta sunt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explicabo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. Nemo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enim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ipsam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voluptatem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quia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voluptas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sit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aspernatur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aut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odit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aut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fugit, sed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quia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consequuntur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magni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dolores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eos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qui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ratione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voluptatem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sequi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nesciunt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. </a:t>
            </a:r>
          </a:p>
          <a:p>
            <a:pPr marL="0" indent="0">
              <a:buNone/>
            </a:pPr>
            <a:r>
              <a:rPr lang="en-US" sz="1800" dirty="0" err="1">
                <a:solidFill>
                  <a:srgbClr val="042D46"/>
                </a:solidFill>
                <a:cs typeface="Calibri"/>
              </a:rPr>
              <a:t>Neque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porro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quisquam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est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, qui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dolorem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ipsum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quia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dolor sit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amet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,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consectetur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,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adipisci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velit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, sed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quia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non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numquam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eius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modi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tempora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incidunt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ut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labore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et dolore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magnam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aliquam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quaerat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voluptatem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. Ut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enim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ad minima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veniam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,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quis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nostrum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exercitationem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ullam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corporis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suscipit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laboriosam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, nisi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ut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aliquid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ex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ea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commodi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consequatur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?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Quis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autem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vel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eum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iure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reprehenderit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qui in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ea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voluptate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velit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esse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quam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nihil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molestiae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consequatur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, vel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illum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qui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dolorem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eum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fugiat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quo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voluptas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nulla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 </a:t>
            </a:r>
            <a:r>
              <a:rPr lang="en-US" sz="1800" dirty="0" err="1">
                <a:solidFill>
                  <a:srgbClr val="042D46"/>
                </a:solidFill>
                <a:cs typeface="Calibri"/>
              </a:rPr>
              <a:t>pariatur</a:t>
            </a:r>
            <a:r>
              <a:rPr lang="en-US" sz="1800" dirty="0">
                <a:solidFill>
                  <a:srgbClr val="042D46"/>
                </a:solidFill>
                <a:cs typeface="Calibri"/>
              </a:rPr>
              <a:t>?”</a:t>
            </a:r>
          </a:p>
          <a:p>
            <a:pPr marL="0" indent="0">
              <a:buNone/>
            </a:pPr>
            <a:endParaRPr lang="en-US" sz="1800" dirty="0">
              <a:solidFill>
                <a:srgbClr val="042D4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3997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8CB8C69-75D4-42FB-93ED-684653F0ECEF}"/>
              </a:ext>
            </a:extLst>
          </p:cNvPr>
          <p:cNvSpPr txBox="1">
            <a:spLocks/>
          </p:cNvSpPr>
          <p:nvPr/>
        </p:nvSpPr>
        <p:spPr>
          <a:xfrm>
            <a:off x="688850" y="2441109"/>
            <a:ext cx="3063275" cy="25659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"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Sed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ut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perspiciatis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unde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omnis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iste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natus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error sit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voluptatem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accusantium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doloremque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laudantium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,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totam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rem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aperiam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,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eaque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ipsa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quae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ab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illo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inventore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veritatis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et quasi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architecto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beatae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vitae dicta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DC4A07-F557-4567-B5C1-898569DAAEFA}"/>
              </a:ext>
            </a:extLst>
          </p:cNvPr>
          <p:cNvSpPr txBox="1"/>
          <p:nvPr/>
        </p:nvSpPr>
        <p:spPr>
          <a:xfrm>
            <a:off x="778516" y="1159706"/>
            <a:ext cx="27619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41AECF"/>
                </a:solidFill>
              </a:rPr>
              <a:t>TITLE</a:t>
            </a:r>
            <a:endParaRPr lang="en-US" sz="4400" b="1" dirty="0">
              <a:solidFill>
                <a:srgbClr val="41AECF"/>
              </a:solidFill>
            </a:endParaRPr>
          </a:p>
          <a:p>
            <a:r>
              <a:rPr lang="en-US" sz="2200" dirty="0">
                <a:solidFill>
                  <a:srgbClr val="042E45"/>
                </a:solidFill>
              </a:rPr>
              <a:t>SUBTITLE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CB8C69-75D4-42FB-93ED-684653F0ECEF}"/>
              </a:ext>
            </a:extLst>
          </p:cNvPr>
          <p:cNvSpPr txBox="1">
            <a:spLocks/>
          </p:cNvSpPr>
          <p:nvPr/>
        </p:nvSpPr>
        <p:spPr>
          <a:xfrm>
            <a:off x="4537183" y="2441109"/>
            <a:ext cx="3063275" cy="25659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"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Sed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ut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perspiciatis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unde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omnis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iste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natus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error sit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voluptatem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accusantium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doloremque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laudantium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,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totam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rem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aperiam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,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eaque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ipsa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quae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ab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illo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inventore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veritatis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et quasi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architecto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beatae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vitae dicta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DC4A07-F557-4567-B5C1-898569DAAEFA}"/>
              </a:ext>
            </a:extLst>
          </p:cNvPr>
          <p:cNvSpPr txBox="1"/>
          <p:nvPr/>
        </p:nvSpPr>
        <p:spPr>
          <a:xfrm>
            <a:off x="4626849" y="1159706"/>
            <a:ext cx="27619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41AECF"/>
                </a:solidFill>
              </a:rPr>
              <a:t>TITLE</a:t>
            </a:r>
            <a:endParaRPr lang="en-US" sz="4400" b="1" dirty="0">
              <a:solidFill>
                <a:srgbClr val="41AECF"/>
              </a:solidFill>
            </a:endParaRPr>
          </a:p>
          <a:p>
            <a:r>
              <a:rPr lang="en-US" sz="2200" dirty="0">
                <a:solidFill>
                  <a:srgbClr val="042E45"/>
                </a:solidFill>
              </a:rPr>
              <a:t>SUBTITLE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CB8C69-75D4-42FB-93ED-684653F0ECEF}"/>
              </a:ext>
            </a:extLst>
          </p:cNvPr>
          <p:cNvSpPr txBox="1">
            <a:spLocks/>
          </p:cNvSpPr>
          <p:nvPr/>
        </p:nvSpPr>
        <p:spPr>
          <a:xfrm>
            <a:off x="8404758" y="2441109"/>
            <a:ext cx="3063275" cy="25659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10000"/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"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Sed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ut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perspiciatis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unde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omnis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iste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natus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error sit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voluptatem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accusantium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doloremque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laudantium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,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totam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rem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aperiam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,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eaque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ipsa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quae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ab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illo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inventore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veritatis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et quasi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architecto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</a:t>
            </a:r>
            <a:r>
              <a:rPr lang="en-US" sz="1600" dirty="0" err="1">
                <a:solidFill>
                  <a:srgbClr val="042D46"/>
                </a:solidFill>
                <a:latin typeface="Calibri"/>
                <a:cs typeface="Calibri"/>
              </a:rPr>
              <a:t>beatae</a:t>
            </a:r>
            <a:r>
              <a:rPr lang="en-US" sz="1600" dirty="0">
                <a:solidFill>
                  <a:srgbClr val="042D46"/>
                </a:solidFill>
                <a:latin typeface="Calibri"/>
                <a:cs typeface="Calibri"/>
              </a:rPr>
              <a:t> vitae dicta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DC4A07-F557-4567-B5C1-898569DAAEFA}"/>
              </a:ext>
            </a:extLst>
          </p:cNvPr>
          <p:cNvSpPr txBox="1"/>
          <p:nvPr/>
        </p:nvSpPr>
        <p:spPr>
          <a:xfrm>
            <a:off x="8494424" y="1159706"/>
            <a:ext cx="27619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41AECF"/>
                </a:solidFill>
              </a:rPr>
              <a:t>TITLE</a:t>
            </a:r>
            <a:endParaRPr lang="en-US" sz="4400" b="1" dirty="0">
              <a:solidFill>
                <a:srgbClr val="41AECF"/>
              </a:solidFill>
            </a:endParaRPr>
          </a:p>
          <a:p>
            <a:r>
              <a:rPr lang="en-US" sz="2200" dirty="0">
                <a:solidFill>
                  <a:srgbClr val="042E45"/>
                </a:solidFill>
              </a:rPr>
              <a:t>SUBTITLE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157467" y="2667604"/>
            <a:ext cx="17974" cy="1588979"/>
          </a:xfrm>
          <a:prstGeom prst="line">
            <a:avLst/>
          </a:prstGeom>
          <a:ln>
            <a:solidFill>
              <a:srgbClr val="EE86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44283" y="2667604"/>
            <a:ext cx="17974" cy="1588979"/>
          </a:xfrm>
          <a:prstGeom prst="line">
            <a:avLst/>
          </a:prstGeom>
          <a:ln>
            <a:solidFill>
              <a:srgbClr val="EE86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599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DC4A07-F557-4567-B5C1-898569DAAEFA}"/>
              </a:ext>
            </a:extLst>
          </p:cNvPr>
          <p:cNvSpPr txBox="1"/>
          <p:nvPr/>
        </p:nvSpPr>
        <p:spPr>
          <a:xfrm>
            <a:off x="7323117" y="2507171"/>
            <a:ext cx="4868883" cy="1453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b="1" dirty="0">
                <a:solidFill>
                  <a:srgbClr val="E6594E"/>
                </a:solidFill>
              </a:rPr>
              <a:t>TITLE</a:t>
            </a:r>
          </a:p>
          <a:p>
            <a:pPr>
              <a:lnSpc>
                <a:spcPct val="130000"/>
              </a:lnSpc>
            </a:pPr>
            <a:r>
              <a:rPr lang="en-US" sz="2500" dirty="0">
                <a:solidFill>
                  <a:srgbClr val="042E45"/>
                </a:solidFill>
              </a:rPr>
              <a:t>SUBTITLE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DC4A07-F557-4567-B5C1-898569DAAEFA}"/>
              </a:ext>
            </a:extLst>
          </p:cNvPr>
          <p:cNvSpPr txBox="1"/>
          <p:nvPr/>
        </p:nvSpPr>
        <p:spPr>
          <a:xfrm>
            <a:off x="5727114" y="2439743"/>
            <a:ext cx="815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2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08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-Sec Colours">
      <a:dk1>
        <a:sysClr val="windowText" lastClr="000000"/>
      </a:dk1>
      <a:lt1>
        <a:sysClr val="window" lastClr="FFFFFF"/>
      </a:lt1>
      <a:dk2>
        <a:srgbClr val="003D58"/>
      </a:dk2>
      <a:lt2>
        <a:srgbClr val="F2F2F2"/>
      </a:lt2>
      <a:accent1>
        <a:srgbClr val="003D58"/>
      </a:accent1>
      <a:accent2>
        <a:srgbClr val="EE7260"/>
      </a:accent2>
      <a:accent3>
        <a:srgbClr val="5BC3DF"/>
      </a:accent3>
      <a:accent4>
        <a:srgbClr val="0087C4"/>
      </a:accent4>
      <a:accent5>
        <a:srgbClr val="F7BBB3"/>
      </a:accent5>
      <a:accent6>
        <a:srgbClr val="B6E4F0"/>
      </a:accent6>
      <a:hlink>
        <a:srgbClr val="5BC3DF"/>
      </a:hlink>
      <a:folHlink>
        <a:srgbClr val="EE726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854</Words>
  <Application>Microsoft Office PowerPoint</Application>
  <PresentationFormat>Widescreen</PresentationFormat>
  <Paragraphs>56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Roboto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Sofia</dc:creator>
  <cp:lastModifiedBy>Nadine Teles</cp:lastModifiedBy>
  <cp:revision>13</cp:revision>
  <dcterms:created xsi:type="dcterms:W3CDTF">2018-09-28T14:56:28Z</dcterms:created>
  <dcterms:modified xsi:type="dcterms:W3CDTF">2021-07-13T15:04:41Z</dcterms:modified>
</cp:coreProperties>
</file>